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9"/>
  </p:notesMasterIdLst>
  <p:sldIdLst>
    <p:sldId id="671" r:id="rId2"/>
    <p:sldId id="672" r:id="rId3"/>
    <p:sldId id="673" r:id="rId4"/>
    <p:sldId id="674" r:id="rId5"/>
    <p:sldId id="675" r:id="rId6"/>
    <p:sldId id="676" r:id="rId7"/>
    <p:sldId id="677" r:id="rId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30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5229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42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3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34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7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37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8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9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8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40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41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42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643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44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45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646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7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8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9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0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1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2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3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4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5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6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7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8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9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0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1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2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3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4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5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6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7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68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69" name="Rectangle 46"/>
          <p:cNvSpPr/>
          <p:nvPr/>
        </p:nvSpPr>
        <p:spPr>
          <a:xfrm>
            <a:off x="4649096" y="-16133"/>
            <a:ext cx="3505200" cy="1734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70" name="Title 1"/>
          <p:cNvSpPr>
            <a:spLocks noGrp="1"/>
          </p:cNvSpPr>
          <p:nvPr>
            <p:ph type="ctrTitle"/>
          </p:nvPr>
        </p:nvSpPr>
        <p:spPr>
          <a:xfrm>
            <a:off x="4733366" y="2031357"/>
            <a:ext cx="3313355" cy="1276620"/>
          </a:xfr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71" name="Subtitle 2"/>
          <p:cNvSpPr>
            <a:spLocks noGrp="1"/>
          </p:cNvSpPr>
          <p:nvPr>
            <p:ph type="subTitle" idx="1"/>
          </p:nvPr>
        </p:nvSpPr>
        <p:spPr>
          <a:xfrm>
            <a:off x="4733366" y="3315810"/>
            <a:ext cx="3309803" cy="94547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48672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137621"/>
            <a:ext cx="2133600" cy="563236"/>
          </a:xfrm>
        </p:spPr>
        <p:txBody>
          <a:bodyPr anchor="b"/>
          <a:lstStyle>
            <a:lvl1pPr algn="l">
              <a:defRPr sz="2400"/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73" name="Rectangle 49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7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4289975"/>
            <a:ext cx="2831592" cy="273844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7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4289975"/>
            <a:ext cx="643666" cy="27384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76" name="Rectangle 88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2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>
            <a:normAutofit fontScale="90000"/>
          </a:bodyPr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5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5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5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5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8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8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8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8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1735074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0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1735073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2" name="Text Placeholder 2"/>
          <p:cNvSpPr>
            <a:spLocks noGrp="1"/>
          </p:cNvSpPr>
          <p:nvPr>
            <p:ph type="body" idx="1"/>
          </p:nvPr>
        </p:nvSpPr>
        <p:spPr>
          <a:xfrm>
            <a:off x="1412111" y="1737007"/>
            <a:ext cx="3057148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3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1737007"/>
            <a:ext cx="3055717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5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9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9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0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1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57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8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62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3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4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9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65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6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7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0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6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71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72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73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74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5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6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7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8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9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0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1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2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3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4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5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6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7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8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9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0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1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2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3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4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5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796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97" name="Rectangle 56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9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9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800" name="Rectangle 57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1" name="Content Placeholder 2"/>
          <p:cNvSpPr>
            <a:spLocks noGrp="1"/>
          </p:cNvSpPr>
          <p:nvPr>
            <p:ph idx="1"/>
          </p:nvPr>
        </p:nvSpPr>
        <p:spPr>
          <a:xfrm>
            <a:off x="1145894" y="642395"/>
            <a:ext cx="3090440" cy="386305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802" name="Rectangle 60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804" name="Title 1"/>
          <p:cNvSpPr>
            <a:spLocks noGrp="1"/>
          </p:cNvSpPr>
          <p:nvPr>
            <p:ph type="title"/>
          </p:nvPr>
        </p:nvSpPr>
        <p:spPr>
          <a:xfrm>
            <a:off x="4739833" y="1993076"/>
            <a:ext cx="3304572" cy="109736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05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3102746"/>
            <a:ext cx="3298784" cy="113842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49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08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09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0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11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2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3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2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14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5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6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17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18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19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20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1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2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3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4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5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6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7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8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9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0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1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2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3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4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5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6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7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8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9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0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1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742" name="Rectangle 93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3" name="Rectangle 10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4" name="Rectangle 101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5" name="Rectangle 104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6" name="Title 1"/>
          <p:cNvSpPr>
            <a:spLocks noGrp="1"/>
          </p:cNvSpPr>
          <p:nvPr>
            <p:ph type="title"/>
          </p:nvPr>
        </p:nvSpPr>
        <p:spPr>
          <a:xfrm>
            <a:off x="4734424" y="1995678"/>
            <a:ext cx="3300984" cy="109728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47" name="Picture Placeholder 2"/>
          <p:cNvSpPr>
            <a:spLocks noGrp="1"/>
          </p:cNvSpPr>
          <p:nvPr>
            <p:ph type="pic" idx="1"/>
          </p:nvPr>
        </p:nvSpPr>
        <p:spPr>
          <a:xfrm>
            <a:off x="1005209" y="520346"/>
            <a:ext cx="3359623" cy="4101084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748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1" y="3099816"/>
            <a:ext cx="3300573" cy="113967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4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5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75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58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5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6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3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772610"/>
            <a:ext cx="1484453" cy="3585258"/>
          </a:xfrm>
        </p:spPr>
        <p:txBody>
          <a:bodyPr vert="eaVert" anchor="ctr">
            <a:normAutofit fontScale="90000"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772610"/>
            <a:ext cx="5423704" cy="358525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0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0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1"/>
          <p:cNvGrpSpPr/>
          <p:nvPr/>
        </p:nvGrpSpPr>
        <p:grpSpPr>
          <a:xfrm>
            <a:off x="-304800" y="0"/>
            <a:ext cx="9932332" cy="5143500"/>
            <a:chOff x="-382404" y="0"/>
            <a:chExt cx="9932332" cy="6858000"/>
          </a:xfrm>
        </p:grpSpPr>
        <p:grpSp>
          <p:nvGrpSpPr>
            <p:cNvPr id="12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6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7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8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9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0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1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82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3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4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585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6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7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588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89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0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1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2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3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4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5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6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7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8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9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0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1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2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3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4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5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6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7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8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9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10" name="Rectangle 65"/>
          <p:cNvSpPr/>
          <p:nvPr/>
        </p:nvSpPr>
        <p:spPr>
          <a:xfrm>
            <a:off x="457200" y="250116"/>
            <a:ext cx="8229600" cy="463923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1" name="Rectangle 69"/>
          <p:cNvSpPr/>
          <p:nvPr/>
        </p:nvSpPr>
        <p:spPr>
          <a:xfrm>
            <a:off x="4561242" y="-16133"/>
            <a:ext cx="3679116" cy="52443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2" name="Rectangle 7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3" name="Title Placeholder 1"/>
          <p:cNvSpPr>
            <a:spLocks noGrp="1"/>
          </p:cNvSpPr>
          <p:nvPr>
            <p:ph type="title"/>
          </p:nvPr>
        </p:nvSpPr>
        <p:spPr>
          <a:xfrm>
            <a:off x="1043490" y="770748"/>
            <a:ext cx="7024744" cy="8572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1043493" y="1742739"/>
            <a:ext cx="6777317" cy="263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Title 104884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 b="1"/>
              <a:t>संघात्मक</a:t>
            </a:r>
            <a:r>
              <a:rPr lang="en-US" altLang="en-US" b="1"/>
              <a:t> शासन प्रणाली</a:t>
            </a:r>
            <a:br>
              <a:rPr lang="en-US" altLang="en-US" b="1"/>
            </a:br>
            <a:r>
              <a:rPr lang="en-US" altLang="en-US" b="1"/>
              <a:t>Federal Form of Government</a:t>
            </a:r>
            <a:endParaRPr lang="en-IN"/>
          </a:p>
        </p:txBody>
      </p:sp>
      <p:sp>
        <p:nvSpPr>
          <p:cNvPr id="1048843" name="Subtitle 104884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Title 104884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 b="1"/>
              <a:t>संघात्मक</a:t>
            </a:r>
            <a:r>
              <a:rPr lang="en-US" altLang="en-US" b="1"/>
              <a:t> सरकार के </a:t>
            </a:r>
            <a:r>
              <a:rPr lang="en-IN" altLang="en-US" b="1"/>
              <a:t>आवश्यक</a:t>
            </a:r>
            <a:r>
              <a:rPr lang="en-US" altLang="en-US" b="1"/>
              <a:t> तत्व</a:t>
            </a:r>
            <a:endParaRPr lang="en-IN"/>
          </a:p>
        </p:txBody>
      </p:sp>
      <p:sp>
        <p:nvSpPr>
          <p:cNvPr id="1048845" name="Content Placeholder 104884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3600" b="1"/>
              <a:t>लिखित</a:t>
            </a:r>
            <a:r>
              <a:rPr lang="en-US" altLang="en-US" sz="3600" b="1"/>
              <a:t> संविधान</a:t>
            </a:r>
            <a:endParaRPr lang="en-IN"/>
          </a:p>
          <a:p>
            <a:r>
              <a:rPr lang="en-IN" altLang="en-US" sz="3600" b="1"/>
              <a:t>संविधान</a:t>
            </a:r>
            <a:r>
              <a:rPr lang="en-US" altLang="en-US" sz="3600" b="1"/>
              <a:t> की </a:t>
            </a:r>
            <a:r>
              <a:rPr lang="en-IN" altLang="en-US" sz="3600" b="1"/>
              <a:t>सर्वोच्चता</a:t>
            </a:r>
            <a:endParaRPr lang="en-IN"/>
          </a:p>
          <a:p>
            <a:r>
              <a:rPr lang="en-IN" altLang="en-US" sz="3600" b="1"/>
              <a:t>कठोर</a:t>
            </a:r>
            <a:r>
              <a:rPr lang="en-US" altLang="en-US" sz="3600" b="1"/>
              <a:t> संविधान</a:t>
            </a:r>
            <a:endParaRPr lang="en-IN"/>
          </a:p>
          <a:p>
            <a:r>
              <a:rPr lang="en-IN" altLang="en-US" sz="3600" b="1"/>
              <a:t>शक्तियों</a:t>
            </a:r>
            <a:r>
              <a:rPr lang="en-US" altLang="en-US" sz="3600" b="1"/>
              <a:t> का विभाजन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Title 104884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47" name="Content Placeholder 104884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3600" b="1"/>
              <a:t>न्यायपालिका</a:t>
            </a:r>
            <a:r>
              <a:rPr lang="en-US" altLang="en-US" sz="3600" b="1"/>
              <a:t> की श्रेष्ठता</a:t>
            </a:r>
            <a:endParaRPr lang="en-IN"/>
          </a:p>
          <a:p>
            <a:r>
              <a:rPr lang="en-IN" altLang="en-US" sz="3600" b="1"/>
              <a:t>द्विसदनीय</a:t>
            </a:r>
            <a:r>
              <a:rPr lang="en-US" altLang="en-US" sz="3600" b="1"/>
              <a:t> विधानमंडल</a:t>
            </a:r>
            <a:endParaRPr lang="en-IN"/>
          </a:p>
          <a:p>
            <a:r>
              <a:rPr lang="en-IN" altLang="en-US" sz="3600" b="1"/>
              <a:t>दोहरी</a:t>
            </a:r>
            <a:r>
              <a:rPr lang="en-US" altLang="en-US" sz="3600" b="1"/>
              <a:t> नागरिकता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Title 104884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/>
              <a:t>संघात्मक</a:t>
            </a:r>
            <a:r>
              <a:rPr lang="en-US" altLang="en-US"/>
              <a:t> सरकार के </a:t>
            </a:r>
            <a:r>
              <a:rPr lang="en-IN" altLang="en-US"/>
              <a:t>दोष</a:t>
            </a:r>
            <a:endParaRPr lang="en-IN"/>
          </a:p>
        </p:txBody>
      </p:sp>
      <p:sp>
        <p:nvSpPr>
          <p:cNvPr id="1048849" name="Content Placeholder 104884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3600" b="1"/>
              <a:t>दुर्बल</a:t>
            </a:r>
            <a:r>
              <a:rPr lang="en-US" altLang="en-US" sz="3600" b="1"/>
              <a:t> शासन</a:t>
            </a:r>
            <a:endParaRPr lang="en-IN"/>
          </a:p>
          <a:p>
            <a:r>
              <a:rPr lang="en-IN" altLang="en-US" sz="3600" b="1"/>
              <a:t>राष्ट्रीय</a:t>
            </a:r>
            <a:r>
              <a:rPr lang="en-US" altLang="en-US" sz="3600" b="1"/>
              <a:t> एकता को खतरा</a:t>
            </a:r>
            <a:endParaRPr lang="en-IN"/>
          </a:p>
          <a:p>
            <a:r>
              <a:rPr lang="en-IN" altLang="en-US" sz="3600" b="1"/>
              <a:t>संघ</a:t>
            </a:r>
            <a:r>
              <a:rPr lang="en-US" altLang="en-US" sz="3600" b="1"/>
              <a:t> के टूटने </a:t>
            </a:r>
            <a:r>
              <a:rPr lang="en-IN" altLang="en-US" sz="3600" b="1"/>
              <a:t>का</a:t>
            </a:r>
            <a:r>
              <a:rPr lang="en-US" altLang="en-US" sz="3600" b="1"/>
              <a:t> भय</a:t>
            </a:r>
            <a:endParaRPr lang="en-IN"/>
          </a:p>
          <a:p>
            <a:r>
              <a:rPr lang="en-IN" altLang="en-US" sz="3600" b="1"/>
              <a:t>विदेश</a:t>
            </a:r>
            <a:r>
              <a:rPr lang="en-US" altLang="en-US" sz="3600" b="1"/>
              <a:t> </a:t>
            </a:r>
            <a:r>
              <a:rPr lang="en-IN" altLang="en-US" sz="3600" b="1"/>
              <a:t>नीति</a:t>
            </a:r>
            <a:r>
              <a:rPr lang="en-US" altLang="en-US" sz="3600" b="1"/>
              <a:t> में कमजोर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Title 104884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51" name="Content Placeholder 1048850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altLang="en-US" sz="3600" b="1"/>
              <a:t>केन्द्र</a:t>
            </a:r>
            <a:r>
              <a:rPr lang="en-US" altLang="en-US" sz="3600" b="1"/>
              <a:t> तथा राज्य में झगड़े</a:t>
            </a:r>
            <a:endParaRPr lang="en-IN"/>
          </a:p>
          <a:p>
            <a:r>
              <a:rPr lang="en-IN" altLang="en-US" sz="3600" b="1"/>
              <a:t>खर्चीला</a:t>
            </a:r>
            <a:r>
              <a:rPr lang="en-US" altLang="en-US" sz="3600" b="1"/>
              <a:t> शासन</a:t>
            </a:r>
            <a:endParaRPr lang="en-IN"/>
          </a:p>
          <a:p>
            <a:r>
              <a:rPr lang="en-IN" altLang="en-US" sz="3600" b="1"/>
              <a:t>संविधान</a:t>
            </a:r>
            <a:r>
              <a:rPr lang="en-US" altLang="en-US" sz="3600" b="1"/>
              <a:t> </a:t>
            </a:r>
            <a:r>
              <a:rPr lang="en-IN" altLang="en-US" sz="3600" b="1"/>
              <a:t>समय</a:t>
            </a:r>
            <a:r>
              <a:rPr lang="en-US" altLang="en-US" sz="3600" b="1"/>
              <a:t> के अनुसार नहीं बदलता</a:t>
            </a:r>
            <a:endParaRPr lang="en-IN"/>
          </a:p>
          <a:p>
            <a:r>
              <a:rPr lang="en-IN" altLang="en-US" sz="3600" b="1"/>
              <a:t>शासन</a:t>
            </a:r>
            <a:r>
              <a:rPr lang="en-US" altLang="en-US" sz="3600" b="1"/>
              <a:t> की एकरुपता का न होना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Title 104885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53" name="Content Placeholder 104885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N" altLang="en-US" sz="3600" b="1"/>
              <a:t>बुरे</a:t>
            </a:r>
            <a:r>
              <a:rPr lang="en-US" altLang="en-US" sz="3600" b="1"/>
              <a:t> प्रशासन के लिए </a:t>
            </a:r>
            <a:r>
              <a:rPr lang="en-IN" altLang="en-US" sz="3600" b="1"/>
              <a:t>किसी</a:t>
            </a:r>
            <a:r>
              <a:rPr lang="en-US" altLang="en-US" sz="3600" b="1"/>
              <a:t> को उत्तरदायी नहीं ठहराया जा सकता</a:t>
            </a:r>
            <a:endParaRPr lang="en-IN"/>
          </a:p>
          <a:p>
            <a:r>
              <a:rPr lang="en-IN" altLang="en-US" sz="3600" b="1"/>
              <a:t>दोहरी</a:t>
            </a:r>
            <a:r>
              <a:rPr lang="en-US" altLang="en-US" sz="3600" b="1"/>
              <a:t> नागरिकता हानिकारक है</a:t>
            </a:r>
            <a:endParaRPr lang="en-IN"/>
          </a:p>
          <a:p>
            <a:r>
              <a:rPr lang="en-IN" altLang="en-US" sz="3600" b="1"/>
              <a:t>न्यायपालिका</a:t>
            </a:r>
            <a:r>
              <a:rPr lang="en-US" altLang="en-US" sz="3600" b="1"/>
              <a:t> का अनावश्यक महत्व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Title 104885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55" name="Content Placeholder 104885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b="1"/>
              <a:t>Thanks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</Words>
  <Application>Microsoft Office PowerPoint</Application>
  <PresentationFormat>On-screen Show (16:9)</PresentationFormat>
  <Paragraphs>22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Wingdings 2</vt:lpstr>
      <vt:lpstr>Austin</vt:lpstr>
      <vt:lpstr>संघात्मक शासन प्रणाली Federal Form of Government</vt:lpstr>
      <vt:lpstr>संघात्मक सरकार के आवश्यक तत्व</vt:lpstr>
      <vt:lpstr>PowerPoint Presentation</vt:lpstr>
      <vt:lpstr>संघात्मक सरकार के दोष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gt</cp:lastModifiedBy>
  <cp:revision>2</cp:revision>
  <dcterms:created xsi:type="dcterms:W3CDTF">2017-12-11T19:27:45Z</dcterms:created>
  <dcterms:modified xsi:type="dcterms:W3CDTF">2022-07-30T06:22:50Z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8e9f73063d204b5ea0c37a3ed456b217</vt:lpwstr>
  </property>
</Properties>
</file>